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60" r:id="rId5"/>
    <p:sldId id="272" r:id="rId6"/>
    <p:sldId id="262" r:id="rId7"/>
    <p:sldId id="280" r:id="rId8"/>
    <p:sldId id="264" r:id="rId9"/>
    <p:sldId id="281" r:id="rId10"/>
    <p:sldId id="278" r:id="rId11"/>
  </p:sldIdLst>
  <p:sldSz cx="18288000" cy="10287000"/>
  <p:notesSz cx="6858000" cy="9144000"/>
  <p:embeddedFontLst>
    <p:embeddedFont>
      <p:font typeface="DM Sans" pitchFamily="2" charset="0"/>
      <p:regular r:id="rId13"/>
      <p:bold r:id="rId14"/>
      <p:italic r:id="rId15"/>
      <p:boldItalic r:id="rId16"/>
    </p:embeddedFont>
    <p:embeddedFont>
      <p:font typeface="DM Sans Bold" charset="0"/>
      <p:regular r:id="rId17"/>
    </p:embeddedFont>
    <p:embeddedFont>
      <p:font typeface="Now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8" d="100"/>
          <a:sy n="38" d="100"/>
        </p:scale>
        <p:origin x="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8F773-420E-4727-9C71-9E470A6608F0}" type="datetimeFigureOut">
              <a:rPr lang="en-IN" smtClean="0"/>
              <a:t>06-03-2025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818BB-0D15-41E5-853E-8F05443C1F6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4951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818BB-0D15-41E5-853E-8F05443C1F6C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526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818BB-0D15-41E5-853E-8F05443C1F6C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23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818BB-0D15-41E5-853E-8F05443C1F6C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662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t="-12765" b="-1276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90064" y="3615629"/>
            <a:ext cx="12142769" cy="3259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568"/>
              </a:lnSpc>
            </a:pPr>
            <a:r>
              <a:rPr lang="en-US" sz="5400" dirty="0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AUTOSPHERE-ECOMMERCE WEBSITE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73748" y="1146060"/>
            <a:ext cx="846187" cy="981086"/>
          </a:xfrm>
          <a:custGeom>
            <a:avLst/>
            <a:gdLst/>
            <a:ahLst/>
            <a:cxnLst/>
            <a:rect l="l" t="t" r="r" b="b"/>
            <a:pathLst>
              <a:path w="846187" h="981086">
                <a:moveTo>
                  <a:pt x="0" y="0"/>
                </a:moveTo>
                <a:lnTo>
                  <a:pt x="846186" y="0"/>
                </a:lnTo>
                <a:lnTo>
                  <a:pt x="846186" y="981086"/>
                </a:lnTo>
                <a:lnTo>
                  <a:pt x="0" y="981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08830" y="4525385"/>
            <a:ext cx="6235170" cy="10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7200" dirty="0">
                <a:solidFill>
                  <a:srgbClr val="FFFFFF"/>
                </a:solidFill>
                <a:latin typeface="Times New Roman" panose="02020603050405020304" pitchFamily="18" charset="0"/>
                <a:ea typeface="Now Bold"/>
                <a:cs typeface="Times New Roman" panose="02020603050405020304" pitchFamily="18" charset="0"/>
                <a:sym typeface="Now Bold"/>
              </a:rPr>
              <a:t>THANK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1F169E-0CA6-A0DE-5E35-B0ABF73E253E}"/>
              </a:ext>
            </a:extLst>
          </p:cNvPr>
          <p:cNvSpPr txBox="1"/>
          <p:nvPr/>
        </p:nvSpPr>
        <p:spPr>
          <a:xfrm>
            <a:off x="2590800" y="3390900"/>
            <a:ext cx="7086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159728" y="3574441"/>
            <a:ext cx="0" cy="4676296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780685" y="6316471"/>
            <a:ext cx="4026849" cy="384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MUSKAN(2210990588)</a:t>
            </a: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PIYUSH SACHER(2210990653)</a:t>
            </a: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ANSHUMAN SINGH(2210990143)</a:t>
            </a:r>
          </a:p>
          <a:p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4" name="Freeform 4"/>
          <p:cNvSpPr/>
          <p:nvPr/>
        </p:nvSpPr>
        <p:spPr>
          <a:xfrm>
            <a:off x="9288262" y="3838895"/>
            <a:ext cx="837406" cy="1212035"/>
          </a:xfrm>
          <a:custGeom>
            <a:avLst/>
            <a:gdLst/>
            <a:ahLst/>
            <a:cxnLst/>
            <a:rect l="l" t="t" r="r" b="b"/>
            <a:pathLst>
              <a:path w="837406" h="1212035">
                <a:moveTo>
                  <a:pt x="0" y="0"/>
                </a:moveTo>
                <a:lnTo>
                  <a:pt x="837406" y="0"/>
                </a:lnTo>
                <a:lnTo>
                  <a:pt x="837406" y="1212036"/>
                </a:lnTo>
                <a:lnTo>
                  <a:pt x="0" y="1212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98148" y="3849337"/>
            <a:ext cx="1197170" cy="1210374"/>
          </a:xfrm>
          <a:custGeom>
            <a:avLst/>
            <a:gdLst/>
            <a:ahLst/>
            <a:cxnLst/>
            <a:rect l="l" t="t" r="r" b="b"/>
            <a:pathLst>
              <a:path w="1197170" h="1210374">
                <a:moveTo>
                  <a:pt x="0" y="0"/>
                </a:moveTo>
                <a:lnTo>
                  <a:pt x="1197170" y="0"/>
                </a:lnTo>
                <a:lnTo>
                  <a:pt x="1197170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 rot="6150721">
            <a:off x="614196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12"/>
          <p:cNvGrpSpPr/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9"/>
              <a:stretch>
                <a:fillRect l="-73436" r="-73436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137172"/>
            </a:stretch>
          </a:blipFill>
        </p:spPr>
      </p:sp>
      <p:grpSp>
        <p:nvGrpSpPr>
          <p:cNvPr id="15" name="Group 15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3524195" y="2017041"/>
            <a:ext cx="6977998" cy="123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GROUP-16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777928" y="6213400"/>
            <a:ext cx="4026849" cy="386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400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Mr. Rajesh Kumar</a:t>
            </a:r>
            <a:r>
              <a:rPr lang="en-US" sz="2400" u="none" strike="noStrike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783309" y="5635441"/>
            <a:ext cx="4026849" cy="38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SUBMITTED TO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693540" y="5635441"/>
            <a:ext cx="4026849" cy="379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7"/>
              </a:lnSpc>
              <a:spcBef>
                <a:spcPct val="0"/>
              </a:spcBef>
            </a:pPr>
            <a:r>
              <a:rPr lang="en-US" sz="2215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SUBMITTED BY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2983770"/>
            <a:ext cx="2613061" cy="2373554"/>
            <a:chOff x="0" y="-38100"/>
            <a:chExt cx="991873" cy="9009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29575" y="3071828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3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6754874" y="416529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31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 dirty="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INDEX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Objective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Technical Nodes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 dirty="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User Flow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483190"/>
            <a:ext cx="2318467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Key-Features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Sections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863118" y="7492638"/>
            <a:ext cx="2318467" cy="319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Conclusion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06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438400" y="0"/>
            <a:ext cx="13106400" cy="10287000"/>
            <a:chOff x="0" y="0"/>
            <a:chExt cx="254376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021151" y="2372600"/>
            <a:ext cx="8245699" cy="73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OBJECTIVE</a:t>
            </a:r>
          </a:p>
        </p:txBody>
      </p:sp>
      <p:sp>
        <p:nvSpPr>
          <p:cNvPr id="8" name="AutoShape 8"/>
          <p:cNvSpPr/>
          <p:nvPr/>
        </p:nvSpPr>
        <p:spPr>
          <a:xfrm>
            <a:off x="4876800" y="4253686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038600" y="4914900"/>
            <a:ext cx="10637949" cy="3323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3600" dirty="0">
                <a:solidFill>
                  <a:schemeClr val="bg1"/>
                </a:solidFill>
              </a:rPr>
              <a:t>Autosphere is an e commerce platform designed for hassle-free car rentals. It offers a wide range of vehicles, transparent pricing, secure payments and verified customer reviews. With 24/7 support and an easy booking process, Autosphere ensures a reliable and convenient car rental experience anytime, anywhere.</a:t>
            </a:r>
            <a:endParaRPr lang="en-US" sz="36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AutoShape 11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244807" y="952500"/>
            <a:ext cx="6633909" cy="20256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84"/>
              </a:lnSpc>
              <a:spcBef>
                <a:spcPct val="0"/>
              </a:spcBef>
            </a:pPr>
            <a:r>
              <a:rPr lang="en-US" sz="6570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TECHNICAL NODES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E583970-25D7-2062-AAAB-77D398DDC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94118"/>
              </p:ext>
            </p:extLst>
          </p:nvPr>
        </p:nvGraphicFramePr>
        <p:xfrm>
          <a:off x="1638933" y="4152900"/>
          <a:ext cx="8839200" cy="3657600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2933827587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110427919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TOOLS</a:t>
                      </a:r>
                      <a:endParaRPr lang="en-IN" sz="2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DESCRIPTION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5989166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Calibri(body)"/>
                          <a:cs typeface="Times New Roman" panose="02020603050405020304" pitchFamily="18" charset="0"/>
                        </a:rPr>
                        <a:t>REACT.JS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>
                          <a:latin typeface="Calibri(body)"/>
                          <a:cs typeface="Times New Roman" panose="02020603050405020304" pitchFamily="18" charset="0"/>
                        </a:rPr>
                        <a:t>FRONTEND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12193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CSS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STYLING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393209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MY SQL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DATABASE MANAGEMENT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6618257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EXPRESS JS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BACKEND FRAMEWORK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3259763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GITHUB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DEPLOYMENT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6735998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NODEJS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RUNTIME ENVIRONMENT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1513029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JWT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dirty="0"/>
                        <a:t>AUTHENTICATION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8125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23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0209" y="2121969"/>
            <a:ext cx="4161751" cy="1246529"/>
            <a:chOff x="0" y="-38100"/>
            <a:chExt cx="2565722" cy="7684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159653" y="3369574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4615" y="4553226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758203" y="5737955"/>
            <a:ext cx="4161751" cy="118472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01649" y="6918503"/>
            <a:ext cx="4847551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768443" y="2433321"/>
            <a:ext cx="2745282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2800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HOMEPAGE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388338" y="2256515"/>
            <a:ext cx="4526224" cy="12226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"Drive Your Dream – Find the perfect ride at Autosphere!”</a:t>
            </a:r>
          </a:p>
          <a:p>
            <a:pPr marL="0" lvl="0" indent="0" algn="l">
              <a:lnSpc>
                <a:spcPts val="2355"/>
              </a:lnSpc>
            </a:pPr>
            <a:endParaRPr lang="en-US" sz="1869" u="none" strike="noStrike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013016" y="4800874"/>
            <a:ext cx="3493183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2800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SERVICES </a:t>
            </a:r>
            <a:endParaRPr lang="en-US" sz="3757" dirty="0">
              <a:solidFill>
                <a:srgbClr val="051D4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81181" y="5987508"/>
            <a:ext cx="2940223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2800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EXPLORE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182648" y="7170333"/>
            <a:ext cx="4322583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185"/>
              </a:lnSpc>
              <a:spcBef>
                <a:spcPct val="0"/>
              </a:spcBef>
            </a:pPr>
            <a:r>
              <a:rPr lang="en-US" sz="2800" dirty="0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CAR BOOKINGS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5636" y="3373621"/>
            <a:ext cx="4656045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2355"/>
              </a:lnSpc>
            </a:pPr>
            <a:r>
              <a:rPr lang="en-US" sz="2000" dirty="0">
                <a:solidFill>
                  <a:schemeClr val="bg1"/>
                </a:solidFill>
              </a:rPr>
              <a:t>“Unlock Your Autosphere – Sign In or Sign Up Now!”</a:t>
            </a:r>
            <a:endParaRPr lang="en-US" sz="1869" u="none" strike="noStrike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051167" y="4948349"/>
            <a:ext cx="4884918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5"/>
              </a:lnSpc>
            </a:pPr>
            <a:r>
              <a:rPr lang="en-US" sz="2000" dirty="0">
                <a:solidFill>
                  <a:schemeClr val="bg1"/>
                </a:solidFill>
              </a:rPr>
              <a:t>“”Top-Quality Auto Deals &amp; Services – Find, Buy, Drive!”</a:t>
            </a:r>
            <a:endParaRPr lang="en-US" sz="1869" u="none" strike="noStrike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861893" y="5934003"/>
            <a:ext cx="4656045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355"/>
              </a:lnSpc>
            </a:pPr>
            <a:r>
              <a:rPr lang="en-US" sz="2000" dirty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rPr>
              <a:t>“Explore Autosphere – Your Journey Begins Here!””</a:t>
            </a:r>
            <a:endParaRPr lang="en-US" sz="1869" u="none" strike="noStrike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841159" y="7165973"/>
            <a:ext cx="4500162" cy="607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55"/>
              </a:lnSpc>
            </a:pPr>
            <a:r>
              <a:rPr lang="en-US" sz="1869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“Book Your Dream Ride with Autosphere!”</a:t>
            </a:r>
            <a:endParaRPr lang="en-US" sz="1869" u="none" strike="noStrike" dirty="0">
              <a:solidFill>
                <a:schemeClr val="bg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F5A59-545D-804C-5FB1-EFCED2528007}"/>
              </a:ext>
            </a:extLst>
          </p:cNvPr>
          <p:cNvSpPr txBox="1"/>
          <p:nvPr/>
        </p:nvSpPr>
        <p:spPr>
          <a:xfrm>
            <a:off x="6678907" y="442950"/>
            <a:ext cx="44462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7F2994-9A42-6057-CCBA-8ADFAE578D80}"/>
              </a:ext>
            </a:extLst>
          </p:cNvPr>
          <p:cNvSpPr txBox="1"/>
          <p:nvPr/>
        </p:nvSpPr>
        <p:spPr>
          <a:xfrm>
            <a:off x="7014112" y="3704108"/>
            <a:ext cx="3556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latin typeface="DM Sans Bold" charset="0"/>
              </a:rPr>
              <a:t>LOGIN/SIGNUP</a:t>
            </a:r>
            <a:endParaRPr lang="en-IN" sz="3750" b="1" dirty="0">
              <a:latin typeface="DM Sans Bold" charset="0"/>
            </a:endParaRP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F1BF71-27E5-7E35-5FE3-8D755A2B7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1662E1-24B6-CF62-8422-023D0FF579D2}"/>
              </a:ext>
            </a:extLst>
          </p:cNvPr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058579B-9B25-7A34-19D0-61A757665664}"/>
              </a:ext>
            </a:extLst>
          </p:cNvPr>
          <p:cNvGrpSpPr/>
          <p:nvPr/>
        </p:nvGrpSpPr>
        <p:grpSpPr>
          <a:xfrm>
            <a:off x="2438400" y="0"/>
            <a:ext cx="13106400" cy="10287000"/>
            <a:chOff x="0" y="0"/>
            <a:chExt cx="254376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65CCB95-9FE9-AECF-D7B0-A2B1CED8169F}"/>
                </a:ext>
              </a:extLst>
            </p:cNvPr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74E45B8F-FE34-0640-ABB2-0C4B7BD0AD86}"/>
                </a:ext>
              </a:extLst>
            </p:cNvPr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7FFAB5A3-420F-624B-97C7-CDD0345E3A70}"/>
              </a:ext>
            </a:extLst>
          </p:cNvPr>
          <p:cNvSpPr txBox="1"/>
          <p:nvPr/>
        </p:nvSpPr>
        <p:spPr>
          <a:xfrm>
            <a:off x="5021151" y="2372600"/>
            <a:ext cx="8245699" cy="73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USER FLOW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03A69A5A-F8C8-5D26-1612-44B300C17553}"/>
              </a:ext>
            </a:extLst>
          </p:cNvPr>
          <p:cNvSpPr/>
          <p:nvPr/>
        </p:nvSpPr>
        <p:spPr>
          <a:xfrm>
            <a:off x="4876800" y="4253686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4697CFD-F2EB-4BA6-BFD8-EB5D43983962}"/>
              </a:ext>
            </a:extLst>
          </p:cNvPr>
          <p:cNvSpPr txBox="1"/>
          <p:nvPr/>
        </p:nvSpPr>
        <p:spPr>
          <a:xfrm>
            <a:off x="4144851" y="4288090"/>
            <a:ext cx="10488022" cy="4862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User registers/logs in.</a:t>
            </a: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Browses available cars.</a:t>
            </a: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Selects a car &amp; makes a booking.</a:t>
            </a: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Completes payment securely.</a:t>
            </a: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Admin manages car listings &amp; bookings.</a:t>
            </a:r>
          </a:p>
          <a:p>
            <a:pPr marL="0" lvl="0" indent="0" algn="ctr">
              <a:spcBef>
                <a:spcPct val="0"/>
              </a:spcBef>
            </a:pPr>
            <a:endParaRPr lang="en-US" sz="36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DD9ACBE5-9393-3D92-EE41-98678DA4A620}"/>
              </a:ext>
            </a:extLst>
          </p:cNvPr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021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05" y="-51408"/>
            <a:ext cx="6279570" cy="10287000"/>
          </a:xfrm>
          <a:custGeom>
            <a:avLst/>
            <a:gdLst/>
            <a:ahLst/>
            <a:cxnLst/>
            <a:rect l="l" t="t" r="r" b="b"/>
            <a:pathLst>
              <a:path w="6279570" h="1028700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1" r="-11111" b="-901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086601" y="3031481"/>
            <a:ext cx="1142373" cy="1142373"/>
            <a:chOff x="21316" y="9772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21316" y="977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086600" y="450351"/>
            <a:ext cx="9879016" cy="735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KEY FEATURES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28127" y="3387170"/>
            <a:ext cx="8195454" cy="676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IN" sz="4000" dirty="0">
                <a:solidFill>
                  <a:schemeClr val="bg1"/>
                </a:solidFill>
              </a:rPr>
              <a:t>Authorization</a:t>
            </a:r>
          </a:p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endParaRPr lang="en-US" sz="1931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22438" y="4612425"/>
            <a:ext cx="91440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</a:rPr>
              <a:t> Personalization</a:t>
            </a:r>
            <a:endParaRPr lang="en-US" sz="4000" dirty="0">
              <a:solidFill>
                <a:schemeClr val="bg1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7053200" y="4394245"/>
            <a:ext cx="1142373" cy="2144727"/>
            <a:chOff x="-55050" y="-789376"/>
            <a:chExt cx="812800" cy="1525976"/>
          </a:xfrm>
        </p:grpSpPr>
        <p:sp>
          <p:nvSpPr>
            <p:cNvPr id="19" name="Freeform 19"/>
            <p:cNvSpPr/>
            <p:nvPr/>
          </p:nvSpPr>
          <p:spPr>
            <a:xfrm>
              <a:off x="-55050" y="-78937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692430" y="6174634"/>
            <a:ext cx="4402447" cy="1129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19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</a:rPr>
              <a:t>User-Friendly</a:t>
            </a:r>
          </a:p>
          <a:p>
            <a:pPr marL="0" lvl="0" indent="0" algn="l">
              <a:lnSpc>
                <a:spcPts val="4519"/>
              </a:lnSpc>
              <a:spcBef>
                <a:spcPct val="0"/>
              </a:spcBef>
            </a:pPr>
            <a:endParaRPr lang="en-US" sz="3274" dirty="0">
              <a:solidFill>
                <a:srgbClr val="4BD1FB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697057" y="7790109"/>
            <a:ext cx="6015843" cy="67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64"/>
              </a:lnSpc>
              <a:spcBef>
                <a:spcPct val="0"/>
              </a:spcBef>
            </a:pPr>
            <a:r>
              <a:rPr lang="en-US" sz="4000" dirty="0">
                <a:solidFill>
                  <a:schemeClr val="bg1"/>
                </a:solidFill>
              </a:rPr>
              <a:t>Privacy and Security</a:t>
            </a:r>
          </a:p>
          <a:p>
            <a:pPr marL="0" lvl="0" indent="0" algn="l">
              <a:lnSpc>
                <a:spcPts val="2664"/>
              </a:lnSpc>
              <a:spcBef>
                <a:spcPct val="0"/>
              </a:spcBef>
            </a:pPr>
            <a:endParaRPr lang="en-US" sz="1931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7306606" y="458981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6" name="Group 5">
            <a:extLst>
              <a:ext uri="{FF2B5EF4-FFF2-40B4-BE49-F238E27FC236}">
                <a16:creationId xmlns:a16="http://schemas.microsoft.com/office/drawing/2014/main" id="{C9D34C30-6D6D-C505-1816-8119601230B9}"/>
              </a:ext>
            </a:extLst>
          </p:cNvPr>
          <p:cNvGrpSpPr/>
          <p:nvPr/>
        </p:nvGrpSpPr>
        <p:grpSpPr>
          <a:xfrm>
            <a:off x="6954070" y="1457209"/>
            <a:ext cx="1274904" cy="1177658"/>
            <a:chOff x="76200" y="38100"/>
            <a:chExt cx="907096" cy="837905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848D8531-6B93-BC9F-6420-E7E6B69C3D22}"/>
                </a:ext>
              </a:extLst>
            </p:cNvPr>
            <p:cNvSpPr/>
            <p:nvPr/>
          </p:nvSpPr>
          <p:spPr>
            <a:xfrm>
              <a:off x="170496" y="6320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id="{18A6C8AC-8B70-6AFF-17A8-9553E8DF2DF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sp>
        <p:nvSpPr>
          <p:cNvPr id="29" name="Freeform 11">
            <a:extLst>
              <a:ext uri="{FF2B5EF4-FFF2-40B4-BE49-F238E27FC236}">
                <a16:creationId xmlns:a16="http://schemas.microsoft.com/office/drawing/2014/main" id="{4B17DE29-D210-6306-D66C-5E3A53F375A9}"/>
              </a:ext>
            </a:extLst>
          </p:cNvPr>
          <p:cNvSpPr/>
          <p:nvPr/>
        </p:nvSpPr>
        <p:spPr>
          <a:xfrm>
            <a:off x="7293285" y="1698456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12">
            <a:extLst>
              <a:ext uri="{FF2B5EF4-FFF2-40B4-BE49-F238E27FC236}">
                <a16:creationId xmlns:a16="http://schemas.microsoft.com/office/drawing/2014/main" id="{8F9FC9F3-9719-391E-D304-C602CFEAC036}"/>
              </a:ext>
            </a:extLst>
          </p:cNvPr>
          <p:cNvGrpSpPr/>
          <p:nvPr/>
        </p:nvGrpSpPr>
        <p:grpSpPr>
          <a:xfrm>
            <a:off x="7094096" y="8885403"/>
            <a:ext cx="1142373" cy="1142373"/>
            <a:chOff x="0" y="0"/>
            <a:chExt cx="812800" cy="812800"/>
          </a:xfrm>
        </p:grpSpPr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EFCE0A36-C6B7-13F7-2A69-09BD7669C87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32" name="TextBox 14">
              <a:extLst>
                <a:ext uri="{FF2B5EF4-FFF2-40B4-BE49-F238E27FC236}">
                  <a16:creationId xmlns:a16="http://schemas.microsoft.com/office/drawing/2014/main" id="{F6963476-E364-3F1A-23CA-33ABA6DE966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33" name="Group 12">
            <a:extLst>
              <a:ext uri="{FF2B5EF4-FFF2-40B4-BE49-F238E27FC236}">
                <a16:creationId xmlns:a16="http://schemas.microsoft.com/office/drawing/2014/main" id="{2F2966B2-0586-C0E5-A30F-25A4206BF9F9}"/>
              </a:ext>
            </a:extLst>
          </p:cNvPr>
          <p:cNvGrpSpPr/>
          <p:nvPr/>
        </p:nvGrpSpPr>
        <p:grpSpPr>
          <a:xfrm>
            <a:off x="7062525" y="5904519"/>
            <a:ext cx="1142373" cy="1142373"/>
            <a:chOff x="0" y="0"/>
            <a:chExt cx="812800" cy="812800"/>
          </a:xfrm>
        </p:grpSpPr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25840BFD-6180-E746-A2C4-D8E3B309489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5" name="TextBox 14">
              <a:extLst>
                <a:ext uri="{FF2B5EF4-FFF2-40B4-BE49-F238E27FC236}">
                  <a16:creationId xmlns:a16="http://schemas.microsoft.com/office/drawing/2014/main" id="{396C7EEC-E78B-D5F1-EFC8-8E4F4E44280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 dirty="0"/>
            </a:p>
          </p:txBody>
        </p:sp>
      </p:grpSp>
      <p:sp>
        <p:nvSpPr>
          <p:cNvPr id="36" name="Freeform 17">
            <a:extLst>
              <a:ext uri="{FF2B5EF4-FFF2-40B4-BE49-F238E27FC236}">
                <a16:creationId xmlns:a16="http://schemas.microsoft.com/office/drawing/2014/main" id="{7425338C-78D3-9055-1F79-3DA8ACF2ADE3}"/>
              </a:ext>
            </a:extLst>
          </p:cNvPr>
          <p:cNvSpPr/>
          <p:nvPr/>
        </p:nvSpPr>
        <p:spPr>
          <a:xfrm>
            <a:off x="7369144" y="6156071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12A0D2A9-82EB-98B4-B270-BA6DDE891582}"/>
              </a:ext>
            </a:extLst>
          </p:cNvPr>
          <p:cNvSpPr/>
          <p:nvPr/>
        </p:nvSpPr>
        <p:spPr>
          <a:xfrm>
            <a:off x="7411608" y="9162457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8" y="0"/>
                </a:lnTo>
                <a:lnTo>
                  <a:pt x="585608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23">
            <a:extLst>
              <a:ext uri="{FF2B5EF4-FFF2-40B4-BE49-F238E27FC236}">
                <a16:creationId xmlns:a16="http://schemas.microsoft.com/office/drawing/2014/main" id="{9C5E833E-CFEE-4BA4-BBEF-074B1A671374}"/>
              </a:ext>
            </a:extLst>
          </p:cNvPr>
          <p:cNvSpPr/>
          <p:nvPr/>
        </p:nvSpPr>
        <p:spPr>
          <a:xfrm>
            <a:off x="7382156" y="3253317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9" name="Group 12">
            <a:extLst>
              <a:ext uri="{FF2B5EF4-FFF2-40B4-BE49-F238E27FC236}">
                <a16:creationId xmlns:a16="http://schemas.microsoft.com/office/drawing/2014/main" id="{8409B7CB-11B0-4863-D886-FCF872C2F2BB}"/>
              </a:ext>
            </a:extLst>
          </p:cNvPr>
          <p:cNvGrpSpPr/>
          <p:nvPr/>
        </p:nvGrpSpPr>
        <p:grpSpPr>
          <a:xfrm>
            <a:off x="7086600" y="7454004"/>
            <a:ext cx="1142373" cy="1142373"/>
            <a:chOff x="0" y="0"/>
            <a:chExt cx="812800" cy="812800"/>
          </a:xfrm>
        </p:grpSpPr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F6906F06-3698-6207-3A5F-47CF8087994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4214A780-B066-A372-D7EF-804B39F6192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44" name="TextBox 14">
            <a:extLst>
              <a:ext uri="{FF2B5EF4-FFF2-40B4-BE49-F238E27FC236}">
                <a16:creationId xmlns:a16="http://schemas.microsoft.com/office/drawing/2014/main" id="{A112516F-003F-B65A-86A0-689E507A0FA7}"/>
              </a:ext>
            </a:extLst>
          </p:cNvPr>
          <p:cNvSpPr txBox="1"/>
          <p:nvPr/>
        </p:nvSpPr>
        <p:spPr>
          <a:xfrm>
            <a:off x="6499280" y="9108184"/>
            <a:ext cx="928178" cy="98172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05"/>
              </a:lnSpc>
            </a:pPr>
            <a:endParaRPr/>
          </a:p>
        </p:txBody>
      </p:sp>
      <p:sp>
        <p:nvSpPr>
          <p:cNvPr id="45" name="Freeform 11">
            <a:extLst>
              <a:ext uri="{FF2B5EF4-FFF2-40B4-BE49-F238E27FC236}">
                <a16:creationId xmlns:a16="http://schemas.microsoft.com/office/drawing/2014/main" id="{D988E2DD-E98C-8455-E80C-A0D6B4C017EE}"/>
              </a:ext>
            </a:extLst>
          </p:cNvPr>
          <p:cNvSpPr/>
          <p:nvPr/>
        </p:nvSpPr>
        <p:spPr>
          <a:xfrm>
            <a:off x="7291203" y="7641164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456C7EA-F2D8-A563-D184-5B8BA3A9ACBF}"/>
              </a:ext>
            </a:extLst>
          </p:cNvPr>
          <p:cNvSpPr txBox="1"/>
          <p:nvPr/>
        </p:nvSpPr>
        <p:spPr>
          <a:xfrm>
            <a:off x="8603143" y="1679461"/>
            <a:ext cx="655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Authentication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3F6BE6-FE62-E79C-31A6-F36D167C4C31}"/>
              </a:ext>
            </a:extLst>
          </p:cNvPr>
          <p:cNvSpPr txBox="1"/>
          <p:nvPr/>
        </p:nvSpPr>
        <p:spPr>
          <a:xfrm>
            <a:off x="8622438" y="8980978"/>
            <a:ext cx="459455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Protected Routes</a:t>
            </a:r>
            <a:r>
              <a:rPr lang="en-US" dirty="0"/>
              <a:t>: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D5B176-6EA1-3928-D913-279B15EF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2BEA1F-CB03-3975-FCAD-DC3BBA99633C}"/>
              </a:ext>
            </a:extLst>
          </p:cNvPr>
          <p:cNvSpPr/>
          <p:nvPr/>
        </p:nvSpPr>
        <p:spPr>
          <a:xfrm>
            <a:off x="0" y="0"/>
            <a:ext cx="18288000" cy="3860032"/>
          </a:xfrm>
          <a:custGeom>
            <a:avLst/>
            <a:gdLst/>
            <a:ahLst/>
            <a:cxnLst/>
            <a:rect l="l" t="t" r="r" b="b"/>
            <a:pathLst>
              <a:path w="18288000" h="3860032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827" b="-107827"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862DD70-66BA-4FAD-AD26-13E5104563E3}"/>
              </a:ext>
            </a:extLst>
          </p:cNvPr>
          <p:cNvGrpSpPr/>
          <p:nvPr/>
        </p:nvGrpSpPr>
        <p:grpSpPr>
          <a:xfrm>
            <a:off x="2438400" y="0"/>
            <a:ext cx="13106400" cy="10287000"/>
            <a:chOff x="0" y="0"/>
            <a:chExt cx="2543763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5BD99F7-51EC-1683-0A45-18BE470CD731}"/>
                </a:ext>
              </a:extLst>
            </p:cNvPr>
            <p:cNvSpPr/>
            <p:nvPr/>
          </p:nvSpPr>
          <p:spPr>
            <a:xfrm>
              <a:off x="0" y="0"/>
              <a:ext cx="2543763" cy="2709333"/>
            </a:xfrm>
            <a:custGeom>
              <a:avLst/>
              <a:gdLst/>
              <a:ahLst/>
              <a:cxnLst/>
              <a:rect l="l" t="t" r="r" b="b"/>
              <a:pathLst>
                <a:path w="2543763" h="270933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B886B73-1F47-7BB8-587B-6ECB54DB9C35}"/>
                </a:ext>
              </a:extLst>
            </p:cNvPr>
            <p:cNvSpPr txBox="1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14F295B7-B492-CC8D-1264-8BFDF7F8CABF}"/>
              </a:ext>
            </a:extLst>
          </p:cNvPr>
          <p:cNvSpPr txBox="1"/>
          <p:nvPr/>
        </p:nvSpPr>
        <p:spPr>
          <a:xfrm>
            <a:off x="5021151" y="2372600"/>
            <a:ext cx="8245699" cy="730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87"/>
              </a:lnSpc>
              <a:spcBef>
                <a:spcPct val="0"/>
              </a:spcBef>
            </a:pPr>
            <a:r>
              <a:rPr lang="en-US" sz="4739" dirty="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CONCLUSION</a:t>
            </a:r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C99C5C6B-A5E6-A4E8-C345-AB7B4124B448}"/>
              </a:ext>
            </a:extLst>
          </p:cNvPr>
          <p:cNvSpPr/>
          <p:nvPr/>
        </p:nvSpPr>
        <p:spPr>
          <a:xfrm>
            <a:off x="4876800" y="4253686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781C87F-A0A0-9DBD-DF7C-CECA729DA614}"/>
              </a:ext>
            </a:extLst>
          </p:cNvPr>
          <p:cNvSpPr txBox="1"/>
          <p:nvPr/>
        </p:nvSpPr>
        <p:spPr>
          <a:xfrm>
            <a:off x="4144851" y="5071169"/>
            <a:ext cx="10488022" cy="3570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A seamless &amp; scalable car rental platform.</a:t>
            </a: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Ensures user satisfaction &amp; business efficiency.</a:t>
            </a:r>
          </a:p>
          <a:p>
            <a:pPr algn="just">
              <a:spcBef>
                <a:spcPct val="0"/>
              </a:spcBef>
            </a:pPr>
            <a:endParaRPr lang="en-US" sz="2800" dirty="0">
              <a:solidFill>
                <a:schemeClr val="bg1"/>
              </a:solidFill>
            </a:endParaRP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Future – ready with advanced integrations.</a:t>
            </a:r>
          </a:p>
          <a:p>
            <a:pPr marL="571500" indent="-571500" algn="just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</a:endParaRPr>
          </a:p>
          <a:p>
            <a:pPr marL="0" lvl="0" indent="0" algn="ctr">
              <a:spcBef>
                <a:spcPct val="0"/>
              </a:spcBef>
            </a:pPr>
            <a:endParaRPr lang="en-US" sz="3600" u="none" strike="noStrike" dirty="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A72D2CA7-862B-97AC-3405-61CA835313F9}"/>
              </a:ext>
            </a:extLst>
          </p:cNvPr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w="47625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74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4582</TotalTime>
  <Words>254</Words>
  <Application>Microsoft Office PowerPoint</Application>
  <PresentationFormat>Custom</PresentationFormat>
  <Paragraphs>85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Times New Roman</vt:lpstr>
      <vt:lpstr>Arial</vt:lpstr>
      <vt:lpstr>Now Bold</vt:lpstr>
      <vt:lpstr>Calibri</vt:lpstr>
      <vt:lpstr>DM Sans Bold</vt:lpstr>
      <vt:lpstr>DM Sans</vt:lpstr>
      <vt:lpstr>Calibri(body)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 Text Magic Studio Magic Design for Presentations L&amp;P</dc:title>
  <dc:creator>Anshuman Singh</dc:creator>
  <cp:lastModifiedBy>Piyush</cp:lastModifiedBy>
  <cp:revision>26</cp:revision>
  <dcterms:created xsi:type="dcterms:W3CDTF">2006-08-16T00:00:00Z</dcterms:created>
  <dcterms:modified xsi:type="dcterms:W3CDTF">2025-03-06T05:58:30Z</dcterms:modified>
  <dc:identifier>DAGMrHhgrFQ</dc:identifier>
</cp:coreProperties>
</file>